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>
      <p:cViewPr varScale="1">
        <p:scale>
          <a:sx n="18" d="100"/>
          <a:sy n="18" d="100"/>
        </p:scale>
        <p:origin x="2650" y="197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</a:t>
            </a:r>
            <a:r>
              <a:rPr lang="bs-Latn-BA" sz="4000" b="1" dirty="0" err="1">
                <a:latin typeface="Arial Narrow" panose="020B0606020202030204" pitchFamily="34" charset="0"/>
              </a:rPr>
              <a:t>References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Summary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Results and Discussion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M</a:t>
            </a:r>
            <a:r>
              <a:rPr lang="bs-Latn-BA" sz="4000" b="1">
                <a:latin typeface="Arial Narrow" panose="020B0606020202030204" pitchFamily="34" charset="0"/>
              </a:rPr>
              <a:t>ethodology</a:t>
            </a:r>
            <a:endParaRPr lang="en-US" sz="4000" b="1">
              <a:latin typeface="Arial Narrow" panose="020B060602020203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8000" b="1" dirty="0"/>
              <a:t>VIACCOVID-19</a:t>
            </a:r>
            <a:endParaRPr lang="en-US" sz="8000" b="1" dirty="0"/>
          </a:p>
          <a:p>
            <a:pPr algn="ctr"/>
            <a:r>
              <a:rPr lang="en-US" sz="2200" b="1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/>
              <a:t>June 12-16, </a:t>
            </a:r>
            <a:r>
              <a:rPr lang="en-US" sz="2200" b="1" dirty="0"/>
              <a:t>2019 </a:t>
            </a:r>
          </a:p>
          <a:p>
            <a:pPr algn="ctr"/>
            <a:r>
              <a:rPr lang="tr-TR" sz="2200" b="1" dirty="0"/>
              <a:t>Prague, Czech Republic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2317</TotalTime>
  <Words>103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SYAMSULANG BIN SARIFUDDIN</cp:lastModifiedBy>
  <cp:revision>33</cp:revision>
  <dcterms:created xsi:type="dcterms:W3CDTF">2013-02-11T11:53:56Z</dcterms:created>
  <dcterms:modified xsi:type="dcterms:W3CDTF">2020-05-17T15:29:59Z</dcterms:modified>
</cp:coreProperties>
</file>